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7556500" cy="10693400"/>
  <p:notesSz cx="6858000" cy="9144000"/>
  <p:embeddedFontLst>
    <p:embeddedFont>
      <p:font typeface="Abadi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1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1571625" y="1571625"/>
            <a:ext cx="10696575" cy="7553325"/>
          </a:xfrm>
          <a:custGeom>
            <a:avLst/>
            <a:gdLst/>
            <a:ahLst/>
            <a:cxnLst/>
            <a:rect l="l" t="t" r="r" b="b"/>
            <a:pathLst>
              <a:path w="10696575" h="7553325">
                <a:moveTo>
                  <a:pt x="10696575" y="0"/>
                </a:move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lnTo>
                  <a:pt x="10696575" y="0"/>
                </a:lnTo>
                <a:close/>
              </a:path>
            </a:pathLst>
          </a:custGeom>
          <a:blipFill>
            <a:blip r:embed="rId2"/>
            <a:stretch>
              <a:fillRect l="-2920" t="-1513" r="-2962" b="-160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2919542" y="4374731"/>
            <a:ext cx="4640458" cy="6302829"/>
          </a:xfrm>
          <a:custGeom>
            <a:avLst/>
            <a:gdLst/>
            <a:ahLst/>
            <a:cxnLst/>
            <a:rect l="l" t="t" r="r" b="b"/>
            <a:pathLst>
              <a:path w="4640458" h="6302829">
                <a:moveTo>
                  <a:pt x="0" y="0"/>
                </a:moveTo>
                <a:lnTo>
                  <a:pt x="4640458" y="0"/>
                </a:lnTo>
                <a:lnTo>
                  <a:pt x="4640458" y="6302828"/>
                </a:lnTo>
                <a:lnTo>
                  <a:pt x="0" y="63028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6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141875" y="922274"/>
            <a:ext cx="1276250" cy="1276250"/>
          </a:xfrm>
          <a:custGeom>
            <a:avLst/>
            <a:gdLst/>
            <a:ahLst/>
            <a:cxnLst/>
            <a:rect l="l" t="t" r="r" b="b"/>
            <a:pathLst>
              <a:path w="1276250" h="1276250">
                <a:moveTo>
                  <a:pt x="0" y="0"/>
                </a:moveTo>
                <a:lnTo>
                  <a:pt x="1276250" y="0"/>
                </a:lnTo>
                <a:lnTo>
                  <a:pt x="1276250" y="1276250"/>
                </a:lnTo>
                <a:lnTo>
                  <a:pt x="0" y="12762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973095" y="8197563"/>
            <a:ext cx="1168780" cy="2409855"/>
          </a:xfrm>
          <a:custGeom>
            <a:avLst/>
            <a:gdLst/>
            <a:ahLst/>
            <a:cxnLst/>
            <a:rect l="l" t="t" r="r" b="b"/>
            <a:pathLst>
              <a:path w="1168780" h="2409855">
                <a:moveTo>
                  <a:pt x="0" y="0"/>
                </a:moveTo>
                <a:lnTo>
                  <a:pt x="1168780" y="0"/>
                </a:lnTo>
                <a:lnTo>
                  <a:pt x="1168780" y="2409855"/>
                </a:lnTo>
                <a:lnTo>
                  <a:pt x="0" y="24098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6" name="Freeform 6"/>
          <p:cNvSpPr/>
          <p:nvPr/>
        </p:nvSpPr>
        <p:spPr>
          <a:xfrm>
            <a:off x="-6675" y="8068070"/>
            <a:ext cx="2148418" cy="2668842"/>
          </a:xfrm>
          <a:custGeom>
            <a:avLst/>
            <a:gdLst/>
            <a:ahLst/>
            <a:cxnLst/>
            <a:rect l="l" t="t" r="r" b="b"/>
            <a:pathLst>
              <a:path w="2148418" h="2668842">
                <a:moveTo>
                  <a:pt x="0" y="0"/>
                </a:moveTo>
                <a:lnTo>
                  <a:pt x="2148417" y="0"/>
                </a:lnTo>
                <a:lnTo>
                  <a:pt x="2148417" y="2668842"/>
                </a:lnTo>
                <a:lnTo>
                  <a:pt x="0" y="26688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1113347">
            <a:off x="2844367" y="186190"/>
            <a:ext cx="1319130" cy="911849"/>
          </a:xfrm>
          <a:custGeom>
            <a:avLst/>
            <a:gdLst/>
            <a:ahLst/>
            <a:cxnLst/>
            <a:rect l="l" t="t" r="r" b="b"/>
            <a:pathLst>
              <a:path w="1319130" h="911849">
                <a:moveTo>
                  <a:pt x="0" y="0"/>
                </a:moveTo>
                <a:lnTo>
                  <a:pt x="1319130" y="0"/>
                </a:lnTo>
                <a:lnTo>
                  <a:pt x="1319130" y="911849"/>
                </a:lnTo>
                <a:lnTo>
                  <a:pt x="0" y="9118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1259840">
            <a:off x="186367" y="528139"/>
            <a:ext cx="2546832" cy="1512182"/>
          </a:xfrm>
          <a:custGeom>
            <a:avLst/>
            <a:gdLst/>
            <a:ahLst/>
            <a:cxnLst/>
            <a:rect l="l" t="t" r="r" b="b"/>
            <a:pathLst>
              <a:path w="2546832" h="1512182">
                <a:moveTo>
                  <a:pt x="0" y="0"/>
                </a:moveTo>
                <a:lnTo>
                  <a:pt x="2546833" y="0"/>
                </a:lnTo>
                <a:lnTo>
                  <a:pt x="2546833" y="1512182"/>
                </a:lnTo>
                <a:lnTo>
                  <a:pt x="0" y="15121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5140549" y="1137308"/>
            <a:ext cx="2090596" cy="2122432"/>
          </a:xfrm>
          <a:custGeom>
            <a:avLst/>
            <a:gdLst/>
            <a:ahLst/>
            <a:cxnLst/>
            <a:rect l="l" t="t" r="r" b="b"/>
            <a:pathLst>
              <a:path w="2090596" h="2122432">
                <a:moveTo>
                  <a:pt x="0" y="0"/>
                </a:moveTo>
                <a:lnTo>
                  <a:pt x="2090596" y="0"/>
                </a:lnTo>
                <a:lnTo>
                  <a:pt x="2090596" y="2122432"/>
                </a:lnTo>
                <a:lnTo>
                  <a:pt x="0" y="21224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8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5786297" y="9926774"/>
            <a:ext cx="1444848" cy="635733"/>
          </a:xfrm>
          <a:custGeom>
            <a:avLst/>
            <a:gdLst/>
            <a:ahLst/>
            <a:cxnLst/>
            <a:rect l="l" t="t" r="r" b="b"/>
            <a:pathLst>
              <a:path w="1444848" h="635733">
                <a:moveTo>
                  <a:pt x="0" y="0"/>
                </a:moveTo>
                <a:lnTo>
                  <a:pt x="1444848" y="0"/>
                </a:lnTo>
                <a:lnTo>
                  <a:pt x="1444848" y="635733"/>
                </a:lnTo>
                <a:lnTo>
                  <a:pt x="0" y="63573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593BB2-24ED-8734-6E63-C5C101EAB0E2}"/>
              </a:ext>
            </a:extLst>
          </p:cNvPr>
          <p:cNvSpPr txBox="1"/>
          <p:nvPr/>
        </p:nvSpPr>
        <p:spPr>
          <a:xfrm>
            <a:off x="942948" y="2270792"/>
            <a:ext cx="5871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badi" panose="020B0604020104020204" pitchFamily="34" charset="0"/>
              </a:rPr>
              <a:t>Battle of Hogwarts Feast</a:t>
            </a:r>
          </a:p>
          <a:p>
            <a:pPr algn="ctr"/>
            <a:r>
              <a:rPr lang="en-GB" sz="3600" dirty="0">
                <a:latin typeface="Abadi" panose="020B0604020104020204" pitchFamily="34" charset="0"/>
              </a:rPr>
              <a:t>Thursday 1</a:t>
            </a:r>
            <a:r>
              <a:rPr lang="en-GB" sz="3600" baseline="30000" dirty="0">
                <a:latin typeface="Abadi" panose="020B0604020104020204" pitchFamily="34" charset="0"/>
              </a:rPr>
              <a:t>st</a:t>
            </a:r>
            <a:r>
              <a:rPr lang="en-GB" sz="3600" dirty="0">
                <a:latin typeface="Abadi" panose="020B0604020104020204" pitchFamily="34" charset="0"/>
              </a:rPr>
              <a:t> May 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5BA576-9090-CC05-59EC-00121C6504DD}"/>
              </a:ext>
            </a:extLst>
          </p:cNvPr>
          <p:cNvSpPr txBox="1"/>
          <p:nvPr/>
        </p:nvSpPr>
        <p:spPr>
          <a:xfrm>
            <a:off x="942948" y="3505903"/>
            <a:ext cx="60198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75"/>
              </a:lnSpc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Ministry of Magic Meatballs with Rons Rice</a:t>
            </a:r>
            <a:endParaRPr lang="en-GB" sz="280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algn="ctr">
              <a:lnSpc>
                <a:spcPts val="3675"/>
              </a:lnSpc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or </a:t>
            </a:r>
            <a:endParaRPr lang="en-GB" sz="280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algn="ctr">
              <a:lnSpc>
                <a:spcPts val="3675"/>
              </a:lnSpc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Lupins Loaded Jacket Potatoes</a:t>
            </a:r>
          </a:p>
          <a:p>
            <a:pPr algn="ctr">
              <a:lnSpc>
                <a:spcPts val="3675"/>
              </a:lnSpc>
            </a:pPr>
            <a:endParaRPr lang="en-GB" sz="280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algn="ctr">
              <a:lnSpc>
                <a:spcPts val="3675"/>
              </a:lnSpc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Served with </a:t>
            </a:r>
            <a:endParaRPr lang="en-GB" sz="280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algn="ctr">
              <a:lnSpc>
                <a:spcPts val="3675"/>
              </a:lnSpc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Moaning Myrtle Mixed Vegetables</a:t>
            </a:r>
          </a:p>
          <a:p>
            <a:pPr algn="ctr">
              <a:lnSpc>
                <a:spcPts val="3675"/>
              </a:lnSpc>
            </a:pPr>
            <a:endParaRPr lang="en-GB" sz="280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algn="ctr">
              <a:lnSpc>
                <a:spcPts val="3675"/>
              </a:lnSpc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Dessert</a:t>
            </a:r>
            <a:endParaRPr lang="en-GB" sz="280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algn="ctr">
              <a:lnSpc>
                <a:spcPts val="3675"/>
              </a:lnSpc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Chu Chang Chocolate Cake</a:t>
            </a:r>
          </a:p>
          <a:p>
            <a:pPr algn="ctr">
              <a:lnSpc>
                <a:spcPts val="3675"/>
              </a:lnSpc>
            </a:pPr>
            <a:r>
              <a:rPr lang="en-GB" sz="2800" dirty="0">
                <a:solidFill>
                  <a:srgbClr val="000000"/>
                </a:solidFill>
                <a:latin typeface="Abadi" panose="020B0604020104020204" pitchFamily="34" charset="0"/>
              </a:rPr>
              <a:t>Fresh Fruit</a:t>
            </a:r>
          </a:p>
          <a:p>
            <a:pPr algn="ctr">
              <a:lnSpc>
                <a:spcPts val="3675"/>
              </a:lnSpc>
            </a:pPr>
            <a:r>
              <a:rPr lang="en-GB" sz="280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Yoghurt</a:t>
            </a:r>
          </a:p>
          <a:p>
            <a:endParaRPr lang="en-GB" sz="3600" dirty="0">
              <a:latin typeface="Abadi" panose="020B0604020104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NOTES xmlns="cc315347-6dc2-4f31-871c-4fac13c8e90b" xsi:nil="true"/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 xsi:nil="true"/>
    <SharedWithUsers xmlns="abd9c013-afd4-4605-a7aa-45ecbe72d026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1" ma:contentTypeDescription="Create a new document." ma:contentTypeScope="" ma:versionID="15783e787b41494728b8e56a85844d7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b3c802383d38d4ce8ab05201a7d4687f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  <xsd:enumeration value="Digital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DA266A-A2A8-4C57-97BF-F26B2B375E6D}">
  <ds:schemaRefs>
    <ds:schemaRef ds:uri="cc315347-6dc2-4f31-871c-4fac13c8e90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abd9c013-afd4-4605-a7aa-45ecbe72d026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EF2B94-22C9-4717-A4F1-BA00E5B1A9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96060B-8EFC-424E-B768-769A05524C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34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Abadi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Janes</dc:creator>
  <cp:lastModifiedBy>Karen Griffin</cp:lastModifiedBy>
  <cp:revision>4</cp:revision>
  <dcterms:created xsi:type="dcterms:W3CDTF">2006-08-16T00:00:00Z</dcterms:created>
  <dcterms:modified xsi:type="dcterms:W3CDTF">2025-04-28T13:32:10Z</dcterms:modified>
  <dc:identifier>DAGbdQhK8YI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Order">
    <vt:r8>8461600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